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61" r:id="rId5"/>
    <p:sldId id="262" r:id="rId6"/>
  </p:sldIdLst>
  <p:sldSz cx="9144000" cy="6858000" type="screen4x3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4CA3FB-A960-4C0E-9BAC-3D6CE1D17A47}" type="datetimeFigureOut">
              <a:rPr lang="cs-CZ" smtClean="0"/>
              <a:t>12.11.2024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4366-1B2B-4A1E-81BA-D0717DFA1F33}" type="slidenum">
              <a:rPr lang="cs-CZ" smtClean="0"/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A36B7-5C3A-4ED9-8168-CBFED7FBA475}" type="slidenum">
              <a:rPr lang="cs-CZ" smtClean="0"/>
              <a:pPr/>
              <a:t>4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 smtClean="0"/>
              <a:t>Klepnutím lze upravit styl předlohy podnadpisů.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CC214-E9A8-4693-8B09-D7144753188E}" type="datetimeFigureOut">
              <a:rPr lang="cs-CZ" smtClean="0"/>
              <a:t>12.11.2024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472A-5C82-4767-929D-32BD55C3124C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CC214-E9A8-4693-8B09-D7144753188E}" type="datetimeFigureOut">
              <a:rPr lang="cs-CZ" smtClean="0"/>
              <a:t>12.11.2024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472A-5C82-4767-929D-32BD55C3124C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CC214-E9A8-4693-8B09-D7144753188E}" type="datetimeFigureOut">
              <a:rPr lang="cs-CZ" smtClean="0"/>
              <a:t>12.11.2024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472A-5C82-4767-929D-32BD55C3124C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CC214-E9A8-4693-8B09-D7144753188E}" type="datetimeFigureOut">
              <a:rPr lang="cs-CZ" smtClean="0"/>
              <a:t>12.11.2024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472A-5C82-4767-929D-32BD55C3124C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CC214-E9A8-4693-8B09-D7144753188E}" type="datetimeFigureOut">
              <a:rPr lang="cs-CZ" smtClean="0"/>
              <a:t>12.11.2024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472A-5C82-4767-929D-32BD55C3124C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CC214-E9A8-4693-8B09-D7144753188E}" type="datetimeFigureOut">
              <a:rPr lang="cs-CZ" smtClean="0"/>
              <a:t>12.11.2024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472A-5C82-4767-929D-32BD55C3124C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CC214-E9A8-4693-8B09-D7144753188E}" type="datetimeFigureOut">
              <a:rPr lang="cs-CZ" smtClean="0"/>
              <a:t>12.11.2024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472A-5C82-4767-929D-32BD55C3124C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CC214-E9A8-4693-8B09-D7144753188E}" type="datetimeFigureOut">
              <a:rPr lang="cs-CZ" smtClean="0"/>
              <a:t>12.11.2024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472A-5C82-4767-929D-32BD55C3124C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CC214-E9A8-4693-8B09-D7144753188E}" type="datetimeFigureOut">
              <a:rPr lang="cs-CZ" smtClean="0"/>
              <a:t>12.11.2024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472A-5C82-4767-929D-32BD55C3124C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CC214-E9A8-4693-8B09-D7144753188E}" type="datetimeFigureOut">
              <a:rPr lang="cs-CZ" smtClean="0"/>
              <a:t>12.11.2024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472A-5C82-4767-929D-32BD55C3124C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CC214-E9A8-4693-8B09-D7144753188E}" type="datetimeFigureOut">
              <a:rPr lang="cs-CZ" smtClean="0"/>
              <a:t>12.11.2024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5472A-5C82-4767-929D-32BD55C3124C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CC214-E9A8-4693-8B09-D7144753188E}" type="datetimeFigureOut">
              <a:rPr lang="cs-CZ" smtClean="0"/>
              <a:t>12.11.2024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5472A-5C82-4767-929D-32BD55C3124C}" type="slidenum">
              <a:rPr lang="cs-CZ" smtClean="0"/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 smtClean="0"/>
              <a:t>PRA – </a:t>
            </a:r>
            <a:r>
              <a:rPr lang="cs-CZ" dirty="0" err="1" smtClean="0"/>
              <a:t>Arduino</a:t>
            </a:r>
            <a:endParaRPr lang="cs-CZ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 smtClean="0"/>
              <a:t>Závěr</a:t>
            </a:r>
            <a:endParaRPr lang="cs-CZ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6908"/>
          </a:xfrm>
        </p:spPr>
        <p:txBody>
          <a:bodyPr/>
          <a:lstStyle/>
          <a:p>
            <a:r>
              <a:rPr lang="cs-CZ" dirty="0" smtClean="0"/>
              <a:t>Co jsme se naučili?</a:t>
            </a:r>
            <a:endParaRPr lang="cs-CZ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86050" y="2571744"/>
            <a:ext cx="2161265" cy="1540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2066" y="2714620"/>
            <a:ext cx="1850908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58082" y="2786058"/>
            <a:ext cx="1428728" cy="1108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7158" y="1142984"/>
            <a:ext cx="1357322" cy="1603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71736" y="1142984"/>
            <a:ext cx="1171556" cy="94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72066" y="1071546"/>
            <a:ext cx="1022166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1472" y="3571876"/>
            <a:ext cx="1610110" cy="1171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572396" y="4786322"/>
            <a:ext cx="1184897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143108" y="2071678"/>
            <a:ext cx="2000264" cy="471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85720" y="3000372"/>
            <a:ext cx="2114543" cy="285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7100892" y="3929066"/>
            <a:ext cx="2043108" cy="478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6643702" y="6000768"/>
            <a:ext cx="2398174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6574490" y="857232"/>
            <a:ext cx="2569510" cy="2014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2143108" y="4214818"/>
            <a:ext cx="1952202" cy="2105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4357686" y="4714884"/>
            <a:ext cx="2280640" cy="194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42844" y="5214950"/>
            <a:ext cx="2027996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Co dál?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Pokud vás praxe bavila, pokračujte sami doma</a:t>
            </a:r>
          </a:p>
          <a:p>
            <a:r>
              <a:rPr lang="cs-CZ" dirty="0" smtClean="0"/>
              <a:t>Možnost zapůjčení HW ve škole</a:t>
            </a:r>
          </a:p>
          <a:p>
            <a:r>
              <a:rPr lang="cs-CZ" dirty="0" err="1" smtClean="0"/>
              <a:t>Eshopy</a:t>
            </a:r>
            <a:r>
              <a:rPr lang="cs-CZ" dirty="0" smtClean="0"/>
              <a:t> s </a:t>
            </a:r>
            <a:r>
              <a:rPr lang="cs-CZ" dirty="0" err="1" smtClean="0"/>
              <a:t>Arduiny</a:t>
            </a:r>
            <a:r>
              <a:rPr lang="cs-CZ" dirty="0" smtClean="0"/>
              <a:t> a další elektronikou</a:t>
            </a:r>
          </a:p>
          <a:p>
            <a:pPr lvl="1"/>
            <a:r>
              <a:rPr lang="cs-CZ" dirty="0" err="1" smtClean="0"/>
              <a:t>Laskakit.cz</a:t>
            </a:r>
            <a:endParaRPr lang="cs-CZ" dirty="0" smtClean="0"/>
          </a:p>
          <a:p>
            <a:pPr lvl="1"/>
            <a:r>
              <a:rPr lang="cs-CZ" dirty="0" err="1" smtClean="0"/>
              <a:t>Dratek.cz</a:t>
            </a:r>
            <a:endParaRPr lang="cs-CZ" dirty="0" smtClean="0"/>
          </a:p>
          <a:p>
            <a:pPr lvl="1"/>
            <a:r>
              <a:rPr lang="cs-CZ" dirty="0" err="1" smtClean="0"/>
              <a:t>Hadex.cz</a:t>
            </a:r>
            <a:endParaRPr lang="cs-CZ" dirty="0" smtClean="0"/>
          </a:p>
          <a:p>
            <a:pPr lvl="1"/>
            <a:r>
              <a:rPr lang="cs-CZ" dirty="0" err="1" smtClean="0"/>
              <a:t>Aliexpress.com</a:t>
            </a:r>
            <a:endParaRPr lang="cs-CZ" dirty="0" smtClean="0"/>
          </a:p>
          <a:p>
            <a:pPr lvl="1"/>
            <a:r>
              <a:rPr lang="cs-CZ" dirty="0" smtClean="0"/>
              <a:t>… a spousta dalších</a:t>
            </a:r>
          </a:p>
          <a:p>
            <a:pPr lvl="1"/>
            <a:endParaRPr lang="cs-CZ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Příklady projektů</a:t>
            </a:r>
          </a:p>
        </p:txBody>
      </p:sp>
      <p:pic>
        <p:nvPicPr>
          <p:cNvPr id="20482" name="Picture 2" descr="Adafruit NeoPixel Digital RGB LED Strip reel wired to a microcontroller, with all the LEDs in a rainbow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4500570"/>
            <a:ext cx="2855556" cy="2143140"/>
          </a:xfrm>
          <a:prstGeom prst="rect">
            <a:avLst/>
          </a:prstGeom>
          <a:noFill/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14678" y="4643446"/>
            <a:ext cx="2805423" cy="1958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2844" y="1285860"/>
            <a:ext cx="2316620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22404" y="1285860"/>
            <a:ext cx="3021596" cy="20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000760" y="4429132"/>
            <a:ext cx="3005649" cy="2108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7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786050" y="1214422"/>
            <a:ext cx="3214710" cy="2268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Zástupný symbol pro obsah 2"/>
          <p:cNvSpPr>
            <a:spLocks noGrp="1"/>
          </p:cNvSpPr>
          <p:nvPr>
            <p:ph idx="1"/>
          </p:nvPr>
        </p:nvSpPr>
        <p:spPr>
          <a:xfrm>
            <a:off x="428596" y="3643314"/>
            <a:ext cx="8229600" cy="928694"/>
          </a:xfrm>
        </p:spPr>
        <p:txBody>
          <a:bodyPr>
            <a:normAutofit fontScale="92500" lnSpcReduction="20000"/>
          </a:bodyPr>
          <a:lstStyle/>
          <a:p>
            <a:pPr fontAlgn="ctr">
              <a:buNone/>
            </a:pPr>
            <a:r>
              <a:rPr lang="cs-CZ" sz="3900" dirty="0" smtClean="0"/>
              <a:t>Pro inspiraci stačí </a:t>
            </a:r>
            <a:r>
              <a:rPr lang="cs-CZ" sz="3900" dirty="0" err="1" smtClean="0"/>
              <a:t>googlit</a:t>
            </a:r>
            <a:r>
              <a:rPr lang="cs-CZ" sz="3900" dirty="0" smtClean="0"/>
              <a:t> „</a:t>
            </a:r>
            <a:r>
              <a:rPr lang="cs-CZ" sz="3900" dirty="0" err="1" smtClean="0"/>
              <a:t>Arduino</a:t>
            </a:r>
            <a:r>
              <a:rPr lang="cs-CZ" sz="3900" dirty="0" smtClean="0"/>
              <a:t> </a:t>
            </a:r>
            <a:r>
              <a:rPr lang="cs-CZ" sz="3900" dirty="0" err="1" smtClean="0"/>
              <a:t>project</a:t>
            </a:r>
            <a:r>
              <a:rPr lang="cs-CZ" sz="3900" dirty="0" smtClean="0"/>
              <a:t>“ </a:t>
            </a:r>
            <a:r>
              <a:rPr lang="cs-CZ" dirty="0"/>
              <a:t/>
            </a:r>
            <a:br>
              <a:rPr lang="cs-CZ" dirty="0"/>
            </a:br>
            <a:r>
              <a:rPr lang="cs-CZ" dirty="0"/>
              <a:t> </a:t>
            </a:r>
          </a:p>
          <a:p>
            <a:endParaRPr lang="cs-CZ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Proč si něco stavět sám?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cs-CZ" dirty="0"/>
              <a:t>Práce na vlastních projektech je nejlepší a zároveň nejzábavnější forma </a:t>
            </a:r>
            <a:r>
              <a:rPr lang="cs-CZ" dirty="0" smtClean="0"/>
              <a:t>učení</a:t>
            </a:r>
            <a:br>
              <a:rPr lang="cs-CZ" dirty="0" smtClean="0"/>
            </a:br>
            <a:endParaRPr lang="cs-CZ" dirty="0"/>
          </a:p>
          <a:p>
            <a:pPr fontAlgn="ctr"/>
            <a:r>
              <a:rPr lang="cs-CZ" dirty="0" smtClean="0"/>
              <a:t>Skvělá </a:t>
            </a:r>
            <a:r>
              <a:rPr lang="cs-CZ" dirty="0"/>
              <a:t>věc, </a:t>
            </a:r>
            <a:r>
              <a:rPr lang="cs-CZ" dirty="0" smtClean="0"/>
              <a:t>kterou </a:t>
            </a:r>
            <a:r>
              <a:rPr lang="cs-CZ" dirty="0"/>
              <a:t>se prezentovat </a:t>
            </a:r>
            <a:r>
              <a:rPr lang="cs-CZ" dirty="0" smtClean="0"/>
              <a:t>v budoucnu na </a:t>
            </a:r>
            <a:r>
              <a:rPr lang="cs-CZ" dirty="0"/>
              <a:t>pracovním </a:t>
            </a:r>
            <a:r>
              <a:rPr lang="cs-CZ" dirty="0" smtClean="0"/>
              <a:t>pohovoru</a:t>
            </a:r>
            <a:r>
              <a:rPr lang="cs-CZ" dirty="0"/>
              <a:t> </a:t>
            </a:r>
            <a:r>
              <a:rPr lang="cs-CZ" dirty="0" smtClean="0"/>
              <a:t/>
            </a:r>
            <a:br>
              <a:rPr lang="cs-CZ" dirty="0" smtClean="0"/>
            </a:br>
            <a:endParaRPr lang="cs-CZ" dirty="0"/>
          </a:p>
          <a:p>
            <a:pPr fontAlgn="ctr"/>
            <a:r>
              <a:rPr lang="cs-CZ" dirty="0"/>
              <a:t>Pokud vás zajímají mikroprocesory seriózně, dávejte pozor v MIT :-)</a:t>
            </a:r>
          </a:p>
          <a:p>
            <a:endParaRPr lang="cs-CZ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67</Words>
  <Application>Microsoft Office PowerPoint</Application>
  <PresentationFormat>Předvádění na obrazovce (4:3)</PresentationFormat>
  <Paragraphs>19</Paragraphs>
  <Slides>5</Slides>
  <Notes>1</Notes>
  <HiddenSlides>0</HiddenSlides>
  <MMClips>0</MMClips>
  <ScaleCrop>false</ScaleCrop>
  <HeadingPairs>
    <vt:vector size="4" baseType="variant">
      <vt:variant>
        <vt:lpstr>Motiv</vt:lpstr>
      </vt:variant>
      <vt:variant>
        <vt:i4>1</vt:i4>
      </vt:variant>
      <vt:variant>
        <vt:lpstr>Nadpisy snímků</vt:lpstr>
      </vt:variant>
      <vt:variant>
        <vt:i4>5</vt:i4>
      </vt:variant>
    </vt:vector>
  </HeadingPairs>
  <TitlesOfParts>
    <vt:vector size="6" baseType="lpstr">
      <vt:lpstr>Motiv sady Office</vt:lpstr>
      <vt:lpstr>PRA – Arduino</vt:lpstr>
      <vt:lpstr>Co jsme se naučili?</vt:lpstr>
      <vt:lpstr>Co dál?</vt:lpstr>
      <vt:lpstr>Příklady projektů</vt:lpstr>
      <vt:lpstr>Proč si něco stavět sám?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 – Arduino</dc:title>
  <dc:creator>Lenovo L450</dc:creator>
  <cp:lastModifiedBy>Lenovo L450</cp:lastModifiedBy>
  <cp:revision>1</cp:revision>
  <dcterms:created xsi:type="dcterms:W3CDTF">2024-11-12T15:49:36Z</dcterms:created>
  <dcterms:modified xsi:type="dcterms:W3CDTF">2024-11-12T16:19:21Z</dcterms:modified>
</cp:coreProperties>
</file>